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2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1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5AE7-DF2B-60BA-788A-B842E1A20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28A5F-0241-3406-E629-4CF2D9DE9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E3339-6FA1-9821-4529-A9FEBCCA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06/07/2025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7DC0-E2D3-B34E-5A07-CAF82986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43B78-F486-6DBC-5720-5CC409BE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95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C26D-8E32-4F3F-C380-702C874E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30C38-E141-BADA-5A4C-67229564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0F5C3-CF7B-B424-755F-DFDD4515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06/07/2025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B772-D802-32EB-C407-F93EAA61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A25F5-20FD-5ABC-71E2-064C330F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34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8DAAD-33B7-38D2-8D07-D02B9D852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DDB50-5CE6-99C0-E37A-B5CF3EAD1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A0AB7-8531-6238-F0A9-5839338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06/07/2025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DA8B7-4FFC-EE5F-BE9D-C232F39E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CEAD-FCCD-7CBD-AE45-1BBF692B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57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4659-6C8C-11AA-E924-97B61E1E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6567-AB73-8E2A-1D40-7D25A897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5015-8EC0-C78F-8840-AA17115B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06/07/2025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62E49-4C6D-93D9-5D4F-F36364C1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534B6-9DA5-7927-320F-B5643F63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51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B18E-1E85-B3A7-ED48-68DC649A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28F60-EEFF-2C46-F276-85980F970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756FE-87D7-02C2-05C1-DF4ED00D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06/07/2025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87978-2748-509A-FC23-7B423244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B762D-0A51-AB7C-AEA8-1A49B9AF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0648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15C1-9EE2-3EFD-F100-DF1584AB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C8960-5553-641A-2A9E-E6C72FDB7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2132E-FF76-D8CA-2BA2-5E9DDC327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12D27-CD64-B243-143A-2D722810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06/07/2025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934FD-A0FF-157E-D5F6-05BF0FFE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50EF-FC79-8060-2617-DB5C5776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08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E1DB-2CEA-62B3-C70F-AF9B321BF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32369-FD0F-99AA-E998-1109746F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BDC2C-17A2-65C4-408E-37B538560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23D94-DBDF-D511-32F6-0F91F175E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D3523-FC75-53DD-AAD7-13E04B87D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EDAF12-AFF8-C857-9816-0F65BD1D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06/07/2025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41F997-84A6-D2AF-9F0E-ABCB13F8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62FA1D-B1AC-F5CD-8408-F7125639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649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E0FB-38D4-A6CD-6F40-ECA36B80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E1575-455A-CE70-E67B-C000AD84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06/07/2025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A5F33-4E1E-FEF7-48EF-64BA53F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996D-D64D-BAF5-4F51-AAE9461B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072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4A0CB-B763-40EA-C749-55A8EE4A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06/07/2025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3FA20-923C-B5A6-C799-52BA0603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E8B81-0077-1DCB-C5D7-B9A742D8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1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0F15-84F5-A83B-364B-1D908A84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5D33-4D0B-5F84-A182-B21ED6750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50E3A-024B-D02C-DE8B-A6F8EEA5F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86335-BE2C-BC13-70F1-8F7756C5C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06/07/2025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C60F4-E053-9741-1B51-8A6263B6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75044-9248-9B88-56CF-8F1759E7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161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BCAB-9CBD-D7C4-9240-AA198D8E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12237-C4E9-4DED-7EB9-1454238F7F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6B322-F65D-659C-08CA-063C91A4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B22D-1216-9EA7-331C-0101A9E4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06/07/2025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07E9D-CFFF-F592-500D-73B3707F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D8C9E-4CF3-2834-221D-668DB762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853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1DE9C-338C-5075-5744-5E623290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9D4C9-7B58-CC80-DB38-E363945D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A28-43E8-2658-DBCD-30ECD44CE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B00E2E-5310-4A7E-9746-22F330A95850}" type="datetimeFigureOut">
              <a:rPr lang="en-AE" smtClean="0"/>
              <a:t>06/07/2025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96655-1942-9579-87F0-F0F407D2C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308FA-57F5-611E-F49E-ED1ECB52A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451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9950B-BC1A-C7DF-83E3-AA6444A38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094" y="0"/>
            <a:ext cx="1064120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വാഴ്ത്തിടുന്നു വാഴ്ത്തിടുന്നു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വാഴ്ത്തിടുന്നു ഞാന്‍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</a:t>
            </a:r>
            <a:b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രക്ഷകനെ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നന്ദിയോടെ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വാഴ്ത്തിടുന്നു ഞാന്‍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B8D97D-D1A7-0911-DDAA-738280CFE474}"/>
              </a:ext>
            </a:extLst>
          </p:cNvPr>
          <p:cNvSpPr txBox="1">
            <a:spLocks/>
          </p:cNvSpPr>
          <p:nvPr/>
        </p:nvSpPr>
        <p:spPr>
          <a:xfrm>
            <a:off x="643094" y="2856243"/>
            <a:ext cx="1103309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err="1"/>
              <a:t>Vaazhthidunnu</a:t>
            </a:r>
            <a:r>
              <a:rPr lang="en-US" sz="4000" b="1" dirty="0"/>
              <a:t> </a:t>
            </a:r>
            <a:r>
              <a:rPr lang="en-US" sz="4000" b="1" dirty="0" err="1"/>
              <a:t>vaazhthidunnu</a:t>
            </a:r>
            <a:r>
              <a:rPr lang="en-US" sz="4000" b="1" dirty="0"/>
              <a:t> </a:t>
            </a:r>
          </a:p>
          <a:p>
            <a:pPr algn="l"/>
            <a:r>
              <a:rPr lang="en-US" sz="4000" b="1" dirty="0" err="1"/>
              <a:t>vaazhthidunnu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endParaRPr lang="en-US" sz="4000" b="1" dirty="0"/>
          </a:p>
          <a:p>
            <a:pPr algn="l"/>
            <a:r>
              <a:rPr lang="en-US" sz="4000" b="1" dirty="0"/>
              <a:t>En </a:t>
            </a:r>
            <a:r>
              <a:rPr lang="en-US" sz="4000" b="1" dirty="0" err="1"/>
              <a:t>rakshakane</a:t>
            </a:r>
            <a:r>
              <a:rPr lang="en-US" sz="4000" b="1" dirty="0"/>
              <a:t> </a:t>
            </a:r>
            <a:r>
              <a:rPr lang="en-US" sz="4000" b="1" dirty="0" err="1"/>
              <a:t>nandiyode</a:t>
            </a:r>
            <a:r>
              <a:rPr lang="en-US" sz="4000" b="1" dirty="0"/>
              <a:t> </a:t>
            </a:r>
          </a:p>
          <a:p>
            <a:pPr algn="l"/>
            <a:r>
              <a:rPr lang="en-US" sz="4000" b="1" dirty="0" err="1"/>
              <a:t>vaazhthidunnu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417483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E8350-9210-D05E-0E68-97512AECAF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8E6D9-49A8-7DF0-E1C8-0D38624691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349" y="231114"/>
            <a:ext cx="10849302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മാട്ടിന്‍ തൊഴുത്തില്‍ കിടന്ന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മാന്യസുതനേ!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ഹീനവേഷമെടുത്ത നിന്നെ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വാഴ്ത്തിടുന്നു ഞാന്‍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6F8EBA-3F55-8449-78FB-7C0668959CA4}"/>
              </a:ext>
            </a:extLst>
          </p:cNvPr>
          <p:cNvSpPr txBox="1">
            <a:spLocks/>
          </p:cNvSpPr>
          <p:nvPr/>
        </p:nvSpPr>
        <p:spPr>
          <a:xfrm>
            <a:off x="671349" y="2906484"/>
            <a:ext cx="1077896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err="1"/>
              <a:t>Maattin</a:t>
            </a:r>
            <a:r>
              <a:rPr lang="en-US" sz="4000" b="1" dirty="0"/>
              <a:t> </a:t>
            </a:r>
            <a:r>
              <a:rPr lang="en-US" sz="4000" b="1" dirty="0" err="1"/>
              <a:t>thozhuthil</a:t>
            </a:r>
            <a:r>
              <a:rPr lang="en-US" sz="4000" b="1" dirty="0"/>
              <a:t> </a:t>
            </a:r>
            <a:r>
              <a:rPr lang="en-US" sz="4000" b="1" dirty="0" err="1"/>
              <a:t>kidanna</a:t>
            </a:r>
            <a:r>
              <a:rPr lang="en-US" sz="4000" b="1" dirty="0"/>
              <a:t> </a:t>
            </a:r>
          </a:p>
          <a:p>
            <a:pPr algn="l"/>
            <a:r>
              <a:rPr lang="en-US" sz="4000" b="1" dirty="0" err="1"/>
              <a:t>maanyasuthane</a:t>
            </a:r>
            <a:r>
              <a:rPr lang="en-US" sz="4000" b="1" dirty="0"/>
              <a:t>!</a:t>
            </a:r>
          </a:p>
          <a:p>
            <a:pPr algn="l"/>
            <a:r>
              <a:rPr lang="en-US" sz="4000" b="1" dirty="0"/>
              <a:t>Heena </a:t>
            </a:r>
            <a:r>
              <a:rPr lang="en-US" sz="4000" b="1" dirty="0" err="1"/>
              <a:t>veshamedutha</a:t>
            </a:r>
            <a:r>
              <a:rPr lang="en-US" sz="4000" b="1" dirty="0"/>
              <a:t> </a:t>
            </a:r>
            <a:r>
              <a:rPr lang="en-US" sz="4000" b="1" dirty="0" err="1"/>
              <a:t>ninne</a:t>
            </a:r>
            <a:r>
              <a:rPr lang="en-US" sz="4000" b="1" dirty="0"/>
              <a:t> </a:t>
            </a:r>
          </a:p>
          <a:p>
            <a:pPr algn="l"/>
            <a:r>
              <a:rPr lang="en-US" sz="4000" b="1" dirty="0" err="1"/>
              <a:t>vaazhthidunnu</a:t>
            </a:r>
            <a:r>
              <a:rPr lang="en-US" sz="4000" b="1" dirty="0"/>
              <a:t> </a:t>
            </a:r>
            <a:r>
              <a:rPr lang="en-US" sz="4000" b="1" dirty="0" err="1"/>
              <a:t>najan</a:t>
            </a:r>
            <a:endParaRPr lang="en-AE" sz="4000" b="1" i="1" dirty="0"/>
          </a:p>
        </p:txBody>
      </p:sp>
    </p:spTree>
    <p:extLst>
      <p:ext uri="{BB962C8B-B14F-4D97-AF65-F5344CB8AC3E}">
        <p14:creationId xmlns:p14="http://schemas.microsoft.com/office/powerpoint/2010/main" val="381407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D2A190-CB85-AFB0-DB1E-6BAFF9AF10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3A3A9-3C77-2C2C-547E-E0EF40078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867" y="120581"/>
            <a:ext cx="10005240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വേഷത്തില്‍ മനുഷ്യനായി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കാണപ്പെട്ടോനേ!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മനുഷ്യജന്മം എടുത്ത നിന്നെ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വാഴ്ത്തിടുന്നു ഞാന്‍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B7E747E-9935-5FF2-4281-AB3312CE108A}"/>
              </a:ext>
            </a:extLst>
          </p:cNvPr>
          <p:cNvSpPr txBox="1">
            <a:spLocks/>
          </p:cNvSpPr>
          <p:nvPr/>
        </p:nvSpPr>
        <p:spPr>
          <a:xfrm>
            <a:off x="615867" y="3006968"/>
            <a:ext cx="10507658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4000" b="1" dirty="0"/>
              <a:t>Veshathil manushyanaayi </a:t>
            </a:r>
          </a:p>
          <a:p>
            <a:pPr algn="l"/>
            <a:r>
              <a:rPr lang="fi-FI" sz="4000" b="1" dirty="0"/>
              <a:t>kaanappettone!</a:t>
            </a:r>
          </a:p>
          <a:p>
            <a:pPr algn="l"/>
            <a:r>
              <a:rPr lang="fi-FI" sz="4000" b="1" dirty="0"/>
              <a:t>Manushya janmam edutha ninne </a:t>
            </a:r>
          </a:p>
          <a:p>
            <a:pPr algn="l"/>
            <a:r>
              <a:rPr lang="fi-FI" sz="4000" b="1" dirty="0"/>
              <a:t>vaazhthidunnu njaan</a:t>
            </a:r>
            <a:endParaRPr lang="en-AE" sz="4000" b="1" i="1" dirty="0"/>
          </a:p>
        </p:txBody>
      </p:sp>
    </p:spTree>
    <p:extLst>
      <p:ext uri="{BB962C8B-B14F-4D97-AF65-F5344CB8AC3E}">
        <p14:creationId xmlns:p14="http://schemas.microsoft.com/office/powerpoint/2010/main" val="382203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89A1B-BE52-BF1B-BB00-DF426E6CA8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4CC-1818-B99B-42BE-A8DF5E095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722" y="80388"/>
            <a:ext cx="10608141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പാതകര്‍ക്കായ് നീതിവഴി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ഓതിത്തന്നോനേ!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പാരിടത്തില്‍ നിന്നെ ഓര്‍ത്തു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വാഴ്ത്തിടുന്നു ഞാന്‍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54D115E-B191-5F3B-0041-BD560569AED4}"/>
              </a:ext>
            </a:extLst>
          </p:cNvPr>
          <p:cNvSpPr txBox="1">
            <a:spLocks/>
          </p:cNvSpPr>
          <p:nvPr/>
        </p:nvSpPr>
        <p:spPr>
          <a:xfrm>
            <a:off x="681397" y="2836146"/>
            <a:ext cx="1060814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4000" b="1" dirty="0"/>
              <a:t>Paathakarkkaay neethi vazhi </a:t>
            </a:r>
          </a:p>
          <a:p>
            <a:pPr algn="l"/>
            <a:r>
              <a:rPr lang="fi-FI" sz="4000" b="1" dirty="0"/>
              <a:t>othithannone!</a:t>
            </a:r>
          </a:p>
          <a:p>
            <a:pPr algn="l"/>
            <a:r>
              <a:rPr lang="fi-FI" sz="4000" b="1" dirty="0"/>
              <a:t>Paaridathil ninne orthu </a:t>
            </a:r>
          </a:p>
          <a:p>
            <a:pPr algn="l"/>
            <a:r>
              <a:rPr lang="fi-FI" sz="4000" b="1" dirty="0"/>
              <a:t>vaazhthidunnu njaan</a:t>
            </a:r>
            <a:endParaRPr lang="en-AE" sz="4000" b="1" i="1" dirty="0"/>
          </a:p>
        </p:txBody>
      </p:sp>
    </p:spTree>
    <p:extLst>
      <p:ext uri="{BB962C8B-B14F-4D97-AF65-F5344CB8AC3E}">
        <p14:creationId xmlns:p14="http://schemas.microsoft.com/office/powerpoint/2010/main" val="4165456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684975-BC5A-61F5-A763-F69B534A1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880A4-E4BB-FD62-3380-5CA95C8E0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925" y="100485"/>
            <a:ext cx="11213743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ഗതസമനേ അതിവ്യഥയില്‍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പ്രാര്‍ത്ഥിച്ചവനേ!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അതികഠിനം വിയര്‍ത്തവനേ!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വാഴ്ത്തിടുന്നു ഞാന്‍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8ED83C0-D983-D050-F2D1-B4598C8F5DD3}"/>
              </a:ext>
            </a:extLst>
          </p:cNvPr>
          <p:cNvSpPr txBox="1">
            <a:spLocks/>
          </p:cNvSpPr>
          <p:nvPr/>
        </p:nvSpPr>
        <p:spPr>
          <a:xfrm>
            <a:off x="624565" y="2906486"/>
            <a:ext cx="1109046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4000" b="1" dirty="0"/>
              <a:t>Gathasamene athivyadayil </a:t>
            </a:r>
          </a:p>
          <a:p>
            <a:pPr algn="l"/>
            <a:r>
              <a:rPr lang="fi-FI" sz="4000" b="1" dirty="0"/>
              <a:t>praarthichavane!</a:t>
            </a:r>
          </a:p>
          <a:p>
            <a:pPr algn="l"/>
            <a:r>
              <a:rPr lang="fi-FI" sz="4000" b="1" dirty="0"/>
              <a:t>Athikatdinam viarthavane! </a:t>
            </a:r>
          </a:p>
          <a:p>
            <a:pPr algn="l"/>
            <a:r>
              <a:rPr lang="fi-FI" sz="4000" b="1" dirty="0"/>
              <a:t>vaazhthidunnu njaan</a:t>
            </a:r>
            <a:endParaRPr lang="en-AE" sz="4000" b="1" i="1" dirty="0"/>
          </a:p>
        </p:txBody>
      </p:sp>
    </p:spTree>
    <p:extLst>
      <p:ext uri="{BB962C8B-B14F-4D97-AF65-F5344CB8AC3E}">
        <p14:creationId xmlns:p14="http://schemas.microsoft.com/office/powerpoint/2010/main" val="1783863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028916-2361-29CF-FAB6-5764BACFC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0D212-E601-B58B-AEF1-8AA3E4FCA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67" y="120581"/>
            <a:ext cx="1096566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കുരിശെടുത്തു കാല്‍വറിയില്‍ നടന്നുപോയോനേ!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തൃപ്പാദം രണ്ടും ചുംബിച്ചിപ്പോള്‍ വാഴ്ത്തിടുന്നു ഞാന്‍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F18C4D4-53D4-02C1-87F8-66ECA9167C39}"/>
              </a:ext>
            </a:extLst>
          </p:cNvPr>
          <p:cNvSpPr txBox="1">
            <a:spLocks/>
          </p:cNvSpPr>
          <p:nvPr/>
        </p:nvSpPr>
        <p:spPr>
          <a:xfrm>
            <a:off x="723699" y="2785906"/>
            <a:ext cx="1111325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4000" b="1" dirty="0"/>
              <a:t>Kurisheduthu kaalvariyil </a:t>
            </a:r>
          </a:p>
          <a:p>
            <a:pPr algn="l"/>
            <a:r>
              <a:rPr lang="fi-FI" sz="4000" b="1" dirty="0"/>
              <a:t>nadannu poyone!</a:t>
            </a:r>
          </a:p>
          <a:p>
            <a:pPr algn="l"/>
            <a:r>
              <a:rPr lang="fi-FI" sz="4000" b="1" dirty="0"/>
              <a:t>Thruppaadam randum chumbichippol </a:t>
            </a:r>
          </a:p>
          <a:p>
            <a:pPr algn="l"/>
            <a:r>
              <a:rPr lang="fi-FI" sz="4000" b="1" dirty="0"/>
              <a:t>vaazhthidunnu njaan</a:t>
            </a:r>
            <a:endParaRPr lang="en-AE" sz="4000" b="1" i="1" dirty="0"/>
          </a:p>
        </p:txBody>
      </p:sp>
    </p:spTree>
    <p:extLst>
      <p:ext uri="{BB962C8B-B14F-4D97-AF65-F5344CB8AC3E}">
        <p14:creationId xmlns:p14="http://schemas.microsoft.com/office/powerpoint/2010/main" val="1688521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3BAE0-6FB8-A4FA-B0D0-19537BF5C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DDB9E-15A1-2DB0-5946-E404A064D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022" y="-1"/>
            <a:ext cx="108921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കുരിശിലേറി മരിച്ചുയിര്‍ത്തു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സ്വര്‍ഗ്ഗേ പോയോനേ!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നിത്യം ജീവിക്കുന്ന നിന്നെ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വാഴ്ത്തിടുന്നു ഞാന്‍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0D83D0D-A95D-4D00-6B14-B502399CF938}"/>
              </a:ext>
            </a:extLst>
          </p:cNvPr>
          <p:cNvSpPr txBox="1">
            <a:spLocks/>
          </p:cNvSpPr>
          <p:nvPr/>
        </p:nvSpPr>
        <p:spPr>
          <a:xfrm>
            <a:off x="606468" y="2846194"/>
            <a:ext cx="1060771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4000" b="1" dirty="0"/>
              <a:t>Kurishileri marichuyirthu </a:t>
            </a:r>
          </a:p>
          <a:p>
            <a:pPr algn="l"/>
            <a:r>
              <a:rPr lang="fi-FI" sz="4000" b="1" dirty="0"/>
              <a:t>swargge poyone!</a:t>
            </a:r>
          </a:p>
          <a:p>
            <a:pPr algn="l"/>
            <a:r>
              <a:rPr lang="fi-FI" sz="4000" b="1" dirty="0"/>
              <a:t>Nithyam jeevikkunna ninne </a:t>
            </a:r>
          </a:p>
          <a:p>
            <a:pPr algn="l"/>
            <a:r>
              <a:rPr lang="fi-FI" sz="4000" b="1" dirty="0"/>
              <a:t>vaazhthidunnu njaan</a:t>
            </a:r>
            <a:endParaRPr lang="en-AE" sz="4000" b="1" i="1" dirty="0"/>
          </a:p>
        </p:txBody>
      </p:sp>
    </p:spTree>
    <p:extLst>
      <p:ext uri="{BB962C8B-B14F-4D97-AF65-F5344CB8AC3E}">
        <p14:creationId xmlns:p14="http://schemas.microsoft.com/office/powerpoint/2010/main" val="2400703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7747F0-0153-65BC-C542-72E4A04B1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A58A6-6F22-AA1D-4E07-4DB440584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104" y="100484"/>
            <a:ext cx="10955404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ദൂതരുമായ് മേഘവാഹനെ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വരുന്നോനേ!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വേഗം നിന്നെ കാണ്മതിന്നായ്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കാത്തിടുന്നു ഞാന്‍	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413B51F-5268-2E00-9819-63A90A679284}"/>
              </a:ext>
            </a:extLst>
          </p:cNvPr>
          <p:cNvSpPr txBox="1">
            <a:spLocks/>
          </p:cNvSpPr>
          <p:nvPr/>
        </p:nvSpPr>
        <p:spPr>
          <a:xfrm>
            <a:off x="656492" y="3027065"/>
            <a:ext cx="1029664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4000" b="1" dirty="0"/>
              <a:t>Dootharumaay meghavaahane </a:t>
            </a:r>
          </a:p>
          <a:p>
            <a:pPr algn="l"/>
            <a:r>
              <a:rPr lang="fi-FI" sz="4000" b="1" dirty="0"/>
              <a:t>varunnone!</a:t>
            </a:r>
          </a:p>
          <a:p>
            <a:pPr algn="l"/>
            <a:r>
              <a:rPr lang="fi-FI" sz="4000" b="1" dirty="0"/>
              <a:t>Vegam ninne kaanmathinnaay </a:t>
            </a:r>
          </a:p>
          <a:p>
            <a:pPr algn="l"/>
            <a:r>
              <a:rPr lang="fi-FI" sz="4000" b="1" dirty="0"/>
              <a:t>kaathidunnu njaan</a:t>
            </a:r>
            <a:endParaRPr lang="en-AE" sz="4000" b="1" i="1" dirty="0"/>
          </a:p>
        </p:txBody>
      </p:sp>
    </p:spTree>
    <p:extLst>
      <p:ext uri="{BB962C8B-B14F-4D97-AF65-F5344CB8AC3E}">
        <p14:creationId xmlns:p14="http://schemas.microsoft.com/office/powerpoint/2010/main" val="534705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6BAF898-CE0A-4E05-9D79-893BE1DCD175}" vid="{AF8DE5EB-4540-4D96-8EB4-CAAEA10942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Malayalam Songs Template</Template>
  <TotalTime>25</TotalTime>
  <Words>174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Times New Roman</vt:lpstr>
      <vt:lpstr>Office Theme</vt:lpstr>
      <vt:lpstr>വാഴ്ത്തിടുന്നു വാഴ്ത്തിടുന്നു  വാഴ്ത്തിടുന്നു ഞാന്‍ - എന്‍ രക്ഷകനെ നന്ദിയോടെ  വാഴ്ത്തിടുന്നു ഞാന്‍</vt:lpstr>
      <vt:lpstr>മാട്ടിന്‍ തൊഴുത്തില്‍ കിടന്ന  മാന്യസുതനേ! ഹീനവേഷമെടുത്ത നിന്നെ  വാഴ്ത്തിടുന്നു ഞാന്‍</vt:lpstr>
      <vt:lpstr>വേഷത്തില്‍ മനുഷ്യനായി  കാണപ്പെട്ടോനേ! മനുഷ്യജന്മം എടുത്ത നിന്നെ  വാഴ്ത്തിടുന്നു ഞാന്‍</vt:lpstr>
      <vt:lpstr>പാതകര്‍ക്കായ് നീതിവഴി  ഓതിത്തന്നോനേ! പാരിടത്തില്‍ നിന്നെ ഓര്‍ത്തു  വാഴ്ത്തിടുന്നു ഞാന്‍</vt:lpstr>
      <vt:lpstr>ഗതസമനേ അതിവ്യഥയില്‍  പ്രാര്‍ത്ഥിച്ചവനേ! അതികഠിനം വിയര്‍ത്തവനേ!  വാഴ്ത്തിടുന്നു ഞാന്‍</vt:lpstr>
      <vt:lpstr>കുരിശെടുത്തു കാല്‍വറിയില്‍ നടന്നുപോയോനേ! തൃപ്പാദം രണ്ടും ചുംബിച്ചിപ്പോള്‍ വാഴ്ത്തിടുന്നു ഞാന്‍</vt:lpstr>
      <vt:lpstr>കുരിശിലേറി മരിച്ചുയിര്‍ത്തു  സ്വര്‍ഗ്ഗേ പോയോനേ! നിത്യം ജീവിക്കുന്ന നിന്നെ  വാഴ്ത്തിടുന്നു ഞാന്‍</vt:lpstr>
      <vt:lpstr>ദൂതരുമായ് മേഘവാഹനെ  വരുന്നോനേ! വേഗം നിന്നെ കാണ്മതിന്നായ്  കാത്തിടുന്നു ഞാന്‍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രാജാധിരാജന്‍ മഹിമയോടെ</dc:title>
  <dc:subject>978</dc:subject>
  <dc:creator>Christie Varghese</dc:creator>
  <cp:keywords>Translation Pending</cp:keywords>
  <cp:lastModifiedBy>Shaji Varghese</cp:lastModifiedBy>
  <cp:revision>3</cp:revision>
  <dcterms:created xsi:type="dcterms:W3CDTF">2025-05-21T05:42:55Z</dcterms:created>
  <dcterms:modified xsi:type="dcterms:W3CDTF">2025-07-06T12:13:37Z</dcterms:modified>
</cp:coreProperties>
</file>